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3.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4.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21.xml" ContentType="application/vnd.openxmlformats-officedocument.presentationml.tags+xml"/>
  <Override PartName="/ppt/notesSlides/notesSlide1.xml" ContentType="application/vnd.openxmlformats-officedocument.presentationml.notesSlide+xml"/>
  <Override PartName="/ppt/tags/tag122.xml" ContentType="application/vnd.openxmlformats-officedocument.presentationml.tags+xml"/>
  <Override PartName="/ppt/notesSlides/notesSlide2.xml" ContentType="application/vnd.openxmlformats-officedocument.presentationml.notesSlide+xml"/>
  <Override PartName="/ppt/tags/tag12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7" r:id="rId2"/>
    <p:sldMasterId id="2147485257" r:id="rId3"/>
    <p:sldMasterId id="2147485327" r:id="rId4"/>
  </p:sldMasterIdLst>
  <p:notesMasterIdLst>
    <p:notesMasterId r:id="rId8"/>
  </p:notesMasterIdLst>
  <p:handoutMasterIdLst>
    <p:handoutMasterId r:id="rId9"/>
  </p:handoutMasterIdLst>
  <p:sldIdLst>
    <p:sldId id="2146847260" r:id="rId5"/>
    <p:sldId id="2146847267" r:id="rId6"/>
    <p:sldId id="2146847268" r:id="rId7"/>
  </p:sldIdLst>
  <p:sldSz cx="12192000" cy="6858000"/>
  <p:notesSz cx="6950075" cy="9236075"/>
  <p:custShowLst>
    <p:custShow name="Format Guide Workshop" id="0">
      <p:sldLst/>
    </p:custShow>
  </p:custShowLst>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d="{DEE280DE-E799-4753-9615-61FC5BA116BE}">
          <p14:sldIdLst>
            <p14:sldId id="2146847260"/>
            <p14:sldId id="2146847267"/>
            <p14:sldId id="2146847268"/>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6B6A"/>
    <a:srgbClr val="818787"/>
    <a:srgbClr val="676067"/>
    <a:srgbClr val="AA8A90"/>
    <a:srgbClr val="9D9A9C"/>
    <a:srgbClr val="292929"/>
    <a:srgbClr val="575757"/>
    <a:srgbClr val="6E6F73"/>
    <a:srgbClr val="9A9A9A"/>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32" autoAdjust="0"/>
    <p:restoredTop sz="64080" autoAdjust="0"/>
  </p:normalViewPr>
  <p:slideViewPr>
    <p:cSldViewPr snapToGrid="0">
      <p:cViewPr varScale="1">
        <p:scale>
          <a:sx n="74" d="100"/>
          <a:sy n="74" d="100"/>
        </p:scale>
        <p:origin x="1320" y="176"/>
      </p:cViewPr>
      <p:guideLst>
        <p:guide orient="horz" pos="2160"/>
        <p:guide pos="381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11/5/21</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11/5/21</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78481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155957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7946780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7.xml"/><Relationship Id="rId7" Type="http://schemas.openxmlformats.org/officeDocument/2006/relationships/oleObject" Target="../embeddings/oleObject27.bin"/><Relationship Id="rId2" Type="http://schemas.openxmlformats.org/officeDocument/2006/relationships/tags" Target="../tags/tag46.xml"/><Relationship Id="rId1" Type="http://schemas.openxmlformats.org/officeDocument/2006/relationships/vmlDrawing" Target="../drawings/vmlDrawing27.vml"/><Relationship Id="rId6" Type="http://schemas.openxmlformats.org/officeDocument/2006/relationships/slideMaster" Target="../slideMasters/slideMaster2.xml"/><Relationship Id="rId5" Type="http://schemas.openxmlformats.org/officeDocument/2006/relationships/tags" Target="../tags/tag49.xml"/><Relationship Id="rId10" Type="http://schemas.openxmlformats.org/officeDocument/2006/relationships/image" Target="../media/image4.jpg"/><Relationship Id="rId4" Type="http://schemas.openxmlformats.org/officeDocument/2006/relationships/tags" Target="../tags/tag48.xml"/><Relationship Id="rId9"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vmlDrawing" Target="../drawings/vmlDrawing2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2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3.xml"/><Relationship Id="rId7" Type="http://schemas.openxmlformats.org/officeDocument/2006/relationships/image" Target="../media/image2.emf"/><Relationship Id="rId2" Type="http://schemas.openxmlformats.org/officeDocument/2006/relationships/tags" Target="../tags/tag52.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slideMaster" Target="../slideMasters/slideMaster2.xml"/><Relationship Id="rId4" Type="http://schemas.openxmlformats.org/officeDocument/2006/relationships/tags" Target="../tags/tag5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vmlDrawing" Target="../drawings/vmlDrawing3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vmlDrawing" Target="../drawings/vmlDrawing36.vml"/><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37.vml"/><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vmlDrawing" Target="../drawings/vmlDrawing3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vmlDrawing" Target="../drawings/vmlDrawing3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67.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vmlDrawing" Target="../drawings/vmlDrawing4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1.bin"/></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9.xml"/><Relationship Id="rId1" Type="http://schemas.openxmlformats.org/officeDocument/2006/relationships/vmlDrawing" Target="../drawings/vmlDrawing4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2.bin"/></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4.jpg"/><Relationship Id="rId2" Type="http://schemas.openxmlformats.org/officeDocument/2006/relationships/tags" Target="../tags/tag70.xml"/><Relationship Id="rId1" Type="http://schemas.openxmlformats.org/officeDocument/2006/relationships/vmlDrawing" Target="../drawings/vmlDrawing43.vml"/><Relationship Id="rId6" Type="http://schemas.openxmlformats.org/officeDocument/2006/relationships/image" Target="../media/image2.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2.xml"/><Relationship Id="rId4" Type="http://schemas.openxmlformats.org/officeDocument/2006/relationships/image" Target="../media/image4.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3.xml"/><Relationship Id="rId1" Type="http://schemas.openxmlformats.org/officeDocument/2006/relationships/vmlDrawing" Target="../drawings/vmlDrawing44.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4.bin"/></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4.xml"/><Relationship Id="rId1" Type="http://schemas.openxmlformats.org/officeDocument/2006/relationships/vmlDrawing" Target="../drawings/vmlDrawing45.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45.bin"/></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4.jp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2.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9.xml"/><Relationship Id="rId1" Type="http://schemas.openxmlformats.org/officeDocument/2006/relationships/vmlDrawing" Target="../drawings/vmlDrawing48.v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0.xml"/><Relationship Id="rId1" Type="http://schemas.openxmlformats.org/officeDocument/2006/relationships/vmlDrawing" Target="../drawings/vmlDrawing49.vml"/><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vmlDrawing" Target="../drawings/vmlDrawing50.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vmlDrawing" Target="../drawings/vmlDrawing51.v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4.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vmlDrawing" Target="../drawings/vmlDrawing53.vml"/><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6.xml"/><Relationship Id="rId1" Type="http://schemas.openxmlformats.org/officeDocument/2006/relationships/vmlDrawing" Target="../drawings/vmlDrawing5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4.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7.xml"/><Relationship Id="rId1" Type="http://schemas.openxmlformats.org/officeDocument/2006/relationships/vmlDrawing" Target="../drawings/vmlDrawing55.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8.xml"/><Relationship Id="rId1" Type="http://schemas.openxmlformats.org/officeDocument/2006/relationships/vmlDrawing" Target="../drawings/vmlDrawing56.vml"/><Relationship Id="rId5" Type="http://schemas.openxmlformats.org/officeDocument/2006/relationships/image" Target="../media/image12.emf"/><Relationship Id="rId4" Type="http://schemas.openxmlformats.org/officeDocument/2006/relationships/oleObject" Target="../embeddings/oleObject56.bin"/></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9.xml"/><Relationship Id="rId1" Type="http://schemas.openxmlformats.org/officeDocument/2006/relationships/vmlDrawing" Target="../drawings/vmlDrawing5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2.xml"/><Relationship Id="rId7" Type="http://schemas.openxmlformats.org/officeDocument/2006/relationships/image" Target="../media/image2.emf"/><Relationship Id="rId2" Type="http://schemas.openxmlformats.org/officeDocument/2006/relationships/tags" Target="../tags/tag91.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4.xml"/><Relationship Id="rId4" Type="http://schemas.openxmlformats.org/officeDocument/2006/relationships/tags" Target="../tags/tag93.xml"/><Relationship Id="rId9" Type="http://schemas.openxmlformats.org/officeDocument/2006/relationships/image" Target="../media/image10.jpg"/></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60.vml"/><Relationship Id="rId6" Type="http://schemas.openxmlformats.org/officeDocument/2006/relationships/image" Target="../media/image2.emf"/><Relationship Id="rId5" Type="http://schemas.openxmlformats.org/officeDocument/2006/relationships/oleObject" Target="../embeddings/oleObject60.bin"/><Relationship Id="rId4"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6.xml"/><Relationship Id="rId1" Type="http://schemas.openxmlformats.org/officeDocument/2006/relationships/vmlDrawing" Target="../drawings/vmlDrawing6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61.bin"/></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7.xml"/><Relationship Id="rId1" Type="http://schemas.openxmlformats.org/officeDocument/2006/relationships/vmlDrawing" Target="../drawings/vmlDrawing6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62.bin"/></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99.xml"/><Relationship Id="rId7" Type="http://schemas.openxmlformats.org/officeDocument/2006/relationships/image" Target="../media/image2.emf"/><Relationship Id="rId2" Type="http://schemas.openxmlformats.org/officeDocument/2006/relationships/tags" Target="../tags/tag98.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slideMaster" Target="../slideMasters/slideMaster4.xml"/><Relationship Id="rId4" Type="http://schemas.openxmlformats.org/officeDocument/2006/relationships/tags" Target="../tags/tag10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2.xml"/><Relationship Id="rId7" Type="http://schemas.openxmlformats.org/officeDocument/2006/relationships/oleObject" Target="../embeddings/oleObject64.bin"/><Relationship Id="rId2" Type="http://schemas.openxmlformats.org/officeDocument/2006/relationships/tags" Target="../tags/tag101.xml"/><Relationship Id="rId1" Type="http://schemas.openxmlformats.org/officeDocument/2006/relationships/vmlDrawing" Target="../drawings/vmlDrawing64.vml"/><Relationship Id="rId6" Type="http://schemas.openxmlformats.org/officeDocument/2006/relationships/slideMaster" Target="../slideMasters/slideMaster4.xml"/><Relationship Id="rId5" Type="http://schemas.openxmlformats.org/officeDocument/2006/relationships/tags" Target="../tags/tag104.xml"/><Relationship Id="rId10" Type="http://schemas.openxmlformats.org/officeDocument/2006/relationships/image" Target="../media/image4.jpg"/><Relationship Id="rId4" Type="http://schemas.openxmlformats.org/officeDocument/2006/relationships/tags" Target="../tags/tag103.xml"/><Relationship Id="rId9"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5.xml"/><Relationship Id="rId1" Type="http://schemas.openxmlformats.org/officeDocument/2006/relationships/vmlDrawing" Target="../drawings/vmlDrawing65.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65.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6.xml"/><Relationship Id="rId1" Type="http://schemas.openxmlformats.org/officeDocument/2006/relationships/vmlDrawing" Target="../drawings/vmlDrawing66.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66.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8.xml"/><Relationship Id="rId7" Type="http://schemas.openxmlformats.org/officeDocument/2006/relationships/image" Target="../media/image2.emf"/><Relationship Id="rId2" Type="http://schemas.openxmlformats.org/officeDocument/2006/relationships/tags" Target="../tags/tag107.xml"/><Relationship Id="rId1" Type="http://schemas.openxmlformats.org/officeDocument/2006/relationships/vmlDrawing" Target="../drawings/vmlDrawing67.vml"/><Relationship Id="rId6" Type="http://schemas.openxmlformats.org/officeDocument/2006/relationships/oleObject" Target="../embeddings/oleObject67.bin"/><Relationship Id="rId5" Type="http://schemas.openxmlformats.org/officeDocument/2006/relationships/slideMaster" Target="../slideMasters/slideMaster4.xml"/><Relationship Id="rId4" Type="http://schemas.openxmlformats.org/officeDocument/2006/relationships/tags" Target="../tags/tag10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8.v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2.xml"/><Relationship Id="rId1" Type="http://schemas.openxmlformats.org/officeDocument/2006/relationships/vmlDrawing" Target="../drawings/vmlDrawing69.vml"/><Relationship Id="rId5" Type="http://schemas.openxmlformats.org/officeDocument/2006/relationships/image" Target="../media/image1.emf"/><Relationship Id="rId4" Type="http://schemas.openxmlformats.org/officeDocument/2006/relationships/oleObject" Target="../embeddings/oleObject69.bin"/></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3.xml"/><Relationship Id="rId1" Type="http://schemas.openxmlformats.org/officeDocument/2006/relationships/vmlDrawing" Target="../drawings/vmlDrawing70.vml"/><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4.xml"/><Relationship Id="rId1" Type="http://schemas.openxmlformats.org/officeDocument/2006/relationships/vmlDrawing" Target="../drawings/vmlDrawing7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vmlDrawing" Target="../drawings/vmlDrawing72.vml"/><Relationship Id="rId6" Type="http://schemas.openxmlformats.org/officeDocument/2006/relationships/image" Target="../media/image1.emf"/><Relationship Id="rId5" Type="http://schemas.openxmlformats.org/officeDocument/2006/relationships/oleObject" Target="../embeddings/oleObject72.bin"/><Relationship Id="rId4"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7.xml"/><Relationship Id="rId1" Type="http://schemas.openxmlformats.org/officeDocument/2006/relationships/vmlDrawing" Target="../drawings/vmlDrawing73.vml"/><Relationship Id="rId5" Type="http://schemas.openxmlformats.org/officeDocument/2006/relationships/image" Target="../media/image1.emf"/><Relationship Id="rId4" Type="http://schemas.openxmlformats.org/officeDocument/2006/relationships/oleObject" Target="../embeddings/oleObject73.bin"/></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8.xml"/><Relationship Id="rId1" Type="http://schemas.openxmlformats.org/officeDocument/2006/relationships/vmlDrawing" Target="../drawings/vmlDrawing74.vml"/><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9.xml"/><Relationship Id="rId1" Type="http://schemas.openxmlformats.org/officeDocument/2006/relationships/vmlDrawing" Target="../drawings/vmlDrawing7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2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0.xml"/><Relationship Id="rId1" Type="http://schemas.openxmlformats.org/officeDocument/2006/relationships/vmlDrawing" Target="../drawings/vmlDrawing7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6.bin"/></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0.jp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5.xml"/><Relationship Id="rId7" Type="http://schemas.openxmlformats.org/officeDocument/2006/relationships/oleObject" Target="../embeddings/oleObject7.bin"/><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17.xml"/><Relationship Id="rId10" Type="http://schemas.openxmlformats.org/officeDocument/2006/relationships/image" Target="../media/image4.jpg"/><Relationship Id="rId4" Type="http://schemas.openxmlformats.org/officeDocument/2006/relationships/tags" Target="../tags/tag16.xml"/><Relationship Id="rId9"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2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20.vml"/><Relationship Id="rId5" Type="http://schemas.openxmlformats.org/officeDocument/2006/relationships/image" Target="../media/image11.emf"/><Relationship Id="rId4" Type="http://schemas.openxmlformats.org/officeDocument/2006/relationships/oleObject" Target="../embeddings/oleObject20.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emf"/><Relationship Id="rId2" Type="http://schemas.openxmlformats.org/officeDocument/2006/relationships/tags" Target="../tags/tag36.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2.xml"/><Relationship Id="rId4" Type="http://schemas.openxmlformats.org/officeDocument/2006/relationships/tags" Target="../tags/tag38.xml"/><Relationship Id="rId9" Type="http://schemas.openxmlformats.org/officeDocument/2006/relationships/image" Target="../media/image10.jpg"/></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23.vml"/><Relationship Id="rId6" Type="http://schemas.openxmlformats.org/officeDocument/2006/relationships/image" Target="../media/image2.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vmlDrawing" Target="../drawings/vmlDrawing24.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4.bin"/></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vmlDrawing" Target="../drawings/vmlDrawing25.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25.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44.xml"/><Relationship Id="rId7" Type="http://schemas.openxmlformats.org/officeDocument/2006/relationships/image" Target="../media/image2.emf"/><Relationship Id="rId2" Type="http://schemas.openxmlformats.org/officeDocument/2006/relationships/tags" Target="../tags/tag43.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2.xml"/><Relationship Id="rId4" Type="http://schemas.openxmlformats.org/officeDocument/2006/relationships/tags" Target="../tags/tag4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1"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94577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1"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85865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76286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88923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535231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08253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855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11511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9232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2783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64624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2444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37338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6777012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85"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121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60653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44614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339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92736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4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09026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337198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835561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69224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09"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09337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242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587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77231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8297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3816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18852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33"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934669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94201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5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96865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766321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8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449120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0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241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2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610656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451591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2702007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7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74600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96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83012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155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9162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5"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719026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324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45127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9281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781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353616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061760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55513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22156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05114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811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9055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997"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4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41371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777716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5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027837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812685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822496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21"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63677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5411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37815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98817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192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45"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6" name="Group 15"/>
          <p:cNvGrpSpPr>
            <a:grpSpLocks noChangeAspect="1"/>
          </p:cNvGrpSpPr>
          <p:nvPr userDrawn="1"/>
        </p:nvGrpSpPr>
        <p:grpSpPr>
          <a:xfrm>
            <a:off x="2658996" y="2958991"/>
            <a:ext cx="4069080" cy="864017"/>
            <a:chOff x="1129804" y="1125068"/>
            <a:chExt cx="2344427" cy="497809"/>
          </a:xfrm>
        </p:grpSpPr>
        <p:sp>
          <p:nvSpPr>
            <p:cNvPr id="19"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7590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0686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7392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39586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52762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5909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2949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42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728667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21783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0868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81398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735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94430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69"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0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792348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41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839180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217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4109151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44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365271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50509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74880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93"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429384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8122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34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28166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17286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45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17"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0" name="Group 9"/>
          <p:cNvGrpSpPr>
            <a:grpSpLocks noChangeAspect="1"/>
          </p:cNvGrpSpPr>
          <p:nvPr userDrawn="1"/>
        </p:nvGrpSpPr>
        <p:grpSpPr>
          <a:xfrm>
            <a:off x="2658996" y="2958991"/>
            <a:ext cx="4069080" cy="864017"/>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80429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37440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4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3402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6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277795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8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928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1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47085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3648514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880539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28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7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0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116751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3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207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57"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sz="quarter" idx="14" hasCustomPrompt="1"/>
          </p:nvPr>
        </p:nvSpPr>
        <p:spPr>
          <a:xfrm>
            <a:off x="633414" y="2084386"/>
            <a:ext cx="10931525" cy="1244956"/>
          </a:xfrm>
        </p:spPr>
        <p:txBody>
          <a:bodyPr>
            <a:spAutoFit/>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a:xfrm>
            <a:off x="9677401" y="6312705"/>
            <a:ext cx="1482051" cy="246219"/>
          </a:xfrm>
          <a:prstGeom prst="rect">
            <a:avLst/>
          </a:prstGeom>
        </p:spPr>
        <p:txBody>
          <a:bodyPr lIns="91438" tIns="45719" rIns="91438" bIns="45719"/>
          <a:lstStyle/>
          <a:p>
            <a:endParaRPr lang="en-US" dirty="0"/>
          </a:p>
        </p:txBody>
      </p:sp>
      <p:sp>
        <p:nvSpPr>
          <p:cNvPr id="4" name="Footer Placeholder 3"/>
          <p:cNvSpPr>
            <a:spLocks noGrp="1"/>
          </p:cNvSpPr>
          <p:nvPr>
            <p:ph type="ftr" sz="quarter" idx="16"/>
          </p:nvPr>
        </p:nvSpPr>
        <p:spPr>
          <a:xfrm rot="16200000">
            <a:off x="10558564" y="5107293"/>
            <a:ext cx="2743200" cy="107723"/>
          </a:xfrm>
          <a:prstGeom prst="rect">
            <a:avLst/>
          </a:prstGeom>
        </p:spPr>
        <p:txBody>
          <a:bodyPr lIns="91438" tIns="45719" rIns="91438" bIns="45719"/>
          <a:lstStyle/>
          <a:p>
            <a:endParaRPr lang="en-US" dirty="0"/>
          </a:p>
        </p:txBody>
      </p:sp>
    </p:spTree>
    <p:extLst>
      <p:ext uri="{BB962C8B-B14F-4D97-AF65-F5344CB8AC3E}">
        <p14:creationId xmlns:p14="http://schemas.microsoft.com/office/powerpoint/2010/main" val="2389804449"/>
      </p:ext>
    </p:extLst>
  </p:cSld>
  <p:clrMapOvr>
    <a:masterClrMapping/>
  </p:clrMapOvr>
  <p:transition spd="med">
    <p:fade/>
  </p:transition>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1_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8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prstClr val="white"/>
                </a:solidFill>
                <a:sym typeface="Trebuchet MS" panose="020B0603020202020204" pitchFamily="34" charset="0"/>
              </a:rPr>
              <a:t>Copyright © 2020 by Boston Consulting Group. All rights reserved.</a:t>
            </a:r>
            <a:endParaRPr lang="en-US" sz="700" dirty="0">
              <a:solidFill>
                <a:prstClr val="white"/>
              </a:solidFill>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14803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89786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9"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15472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09187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3"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77414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1137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62374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03492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13136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119358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760135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92095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169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81645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9"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246132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257463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77"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18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4290018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94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322214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44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55774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850106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1877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413263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01"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027320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07630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2248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81222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9616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397204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25"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159531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7107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836989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9"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81721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64162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97620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69774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782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123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8173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273429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960634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2418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343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80965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945433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73"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5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529214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8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40930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5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396750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972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4288980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591892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625418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1426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597"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76736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1555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37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8850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42876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31703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77420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21"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348764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71878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4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90181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218757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6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188612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69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418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3"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1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0076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4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409346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63592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6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056150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8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64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1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390867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3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7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326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16602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7"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AA5B3B33-0D9D-4D2C-9C8E-4F63FA97697D}"/>
              </a:ext>
            </a:extLst>
          </p:cNvPr>
          <p:cNvPicPr>
            <a:picLocks noChangeAspect="1"/>
          </p:cNvPicPr>
          <p:nvPr userDrawn="1"/>
        </p:nvPicPr>
        <p:blipFill rotWithShape="1">
          <a:blip r:embed="rId7"/>
          <a:srcRect t="7806" b="7806"/>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73632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1"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5"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9"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3"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0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Blank dark gray">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3" name="think-cell Slide" r:id="rId4" imgW="352" imgH="355" progId="TCLayout.ActiveDocument.1">
                  <p:embed/>
                </p:oleObj>
              </mc:Choice>
              <mc:Fallback>
                <p:oleObj name="think-cell Slide" r:id="rId4" imgW="352" imgH="355"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mn-lt"/>
              </a:rPr>
              <a:pPr algn="r">
                <a:defRPr/>
              </a:pPr>
              <a:t>‹#›</a:t>
            </a:fld>
            <a:endParaRPr lang="en-US" sz="1000" dirty="0">
              <a:solidFill>
                <a:prstClr val="white"/>
              </a:solidFill>
              <a:sym typeface="+mn-lt"/>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dirty="0">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mn-lt"/>
              </a:rPr>
              <a:t>Copyright © 2020 by Boston Consulting Group. All rights reserved.</a:t>
            </a:r>
          </a:p>
        </p:txBody>
      </p:sp>
    </p:spTree>
    <p:extLst>
      <p:ext uri="{BB962C8B-B14F-4D97-AF65-F5344CB8AC3E}">
        <p14:creationId xmlns:p14="http://schemas.microsoft.com/office/powerpoint/2010/main" val="954576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Arial"/>
                <a:cs typeface="Arial"/>
              </a:defRPr>
            </a:lvl1pPr>
          </a:lstStyle>
          <a:p>
            <a:endParaRPr/>
          </a:p>
        </p:txBody>
      </p:sp>
      <p:sp>
        <p:nvSpPr>
          <p:cNvPr id="3" name="Holder 3"/>
          <p:cNvSpPr>
            <a:spLocks noGrp="1"/>
          </p:cNvSpPr>
          <p:nvPr>
            <p:ph sz="half" idx="2"/>
          </p:nvPr>
        </p:nvSpPr>
        <p:spPr>
          <a:xfrm>
            <a:off x="609600" y="1577340"/>
            <a:ext cx="5303520" cy="1876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876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590805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04019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1"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29222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580948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5"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4563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276258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48689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08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80299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648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14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45204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35641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57722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2832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82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504777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688549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89"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53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325310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445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37237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3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639154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008887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533406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822664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13"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98211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4400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74703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4379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84069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1434863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37"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435953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0749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oleObject" Target="../embeddings/oleObject1.bin"/><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vmlDrawing" Target="../drawings/vmlDrawing1.v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6.xml"/><Relationship Id="rId21" Type="http://schemas.openxmlformats.org/officeDocument/2006/relationships/slideLayout" Target="../slideLayouts/slideLayout91.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5" Type="http://schemas.openxmlformats.org/officeDocument/2006/relationships/slideLayout" Target="../slideLayouts/slideLayout75.xml"/><Relationship Id="rId61" Type="http://schemas.openxmlformats.org/officeDocument/2006/relationships/slideLayout" Target="../slideLayouts/slideLayout131.xml"/><Relationship Id="rId19" Type="http://schemas.openxmlformats.org/officeDocument/2006/relationships/slideLayout" Target="../slideLayouts/slideLayout8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theme" Target="../theme/theme2.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oleObject" Target="../embeddings/oleObject21.bin"/><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vmlDrawing" Target="../drawings/vmlDrawing21.vml"/><Relationship Id="rId1" Type="http://schemas.openxmlformats.org/officeDocument/2006/relationships/slideLayout" Target="../slideLayouts/slideLayout71.xml"/><Relationship Id="rId6" Type="http://schemas.openxmlformats.org/officeDocument/2006/relationships/slideLayout" Target="../slideLayouts/slideLayout76.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10" Type="http://schemas.openxmlformats.org/officeDocument/2006/relationships/slideLayout" Target="../slideLayouts/slideLayout80.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image" Target="../media/image1.emf"/><Relationship Id="rId4" Type="http://schemas.openxmlformats.org/officeDocument/2006/relationships/slideLayout" Target="../slideLayouts/slideLayout74.xml"/><Relationship Id="rId9" Type="http://schemas.openxmlformats.org/officeDocument/2006/relationships/slideLayout" Target="../slideLayouts/slideLayout79.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9" Type="http://schemas.openxmlformats.org/officeDocument/2006/relationships/slideLayout" Target="../slideLayouts/slideLayout109.xml"/><Relationship Id="rId34" Type="http://schemas.openxmlformats.org/officeDocument/2006/relationships/slideLayout" Target="../slideLayouts/slideLayout104.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7" Type="http://schemas.openxmlformats.org/officeDocument/2006/relationships/slideLayout" Target="../slideLayouts/slideLayout77.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4.xml"/><Relationship Id="rId21" Type="http://schemas.openxmlformats.org/officeDocument/2006/relationships/slideLayout" Target="../slideLayouts/slideLayout159.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63" Type="http://schemas.openxmlformats.org/officeDocument/2006/relationships/slideLayout" Target="../slideLayouts/slideLayout201.xml"/><Relationship Id="rId68" Type="http://schemas.openxmlformats.org/officeDocument/2006/relationships/slideLayout" Target="../slideLayouts/slideLayout20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3" Type="http://schemas.openxmlformats.org/officeDocument/2006/relationships/slideLayout" Target="../slideLayouts/slideLayout191.xml"/><Relationship Id="rId58" Type="http://schemas.openxmlformats.org/officeDocument/2006/relationships/slideLayout" Target="../slideLayouts/slideLayout196.xml"/><Relationship Id="rId66" Type="http://schemas.openxmlformats.org/officeDocument/2006/relationships/slideLayout" Target="../slideLayouts/slideLayout204.xml"/><Relationship Id="rId74" Type="http://schemas.openxmlformats.org/officeDocument/2006/relationships/image" Target="../media/image1.emf"/><Relationship Id="rId5" Type="http://schemas.openxmlformats.org/officeDocument/2006/relationships/slideLayout" Target="../slideLayouts/slideLayout143.xml"/><Relationship Id="rId61" Type="http://schemas.openxmlformats.org/officeDocument/2006/relationships/slideLayout" Target="../slideLayouts/slideLayout199.xml"/><Relationship Id="rId19" Type="http://schemas.openxmlformats.org/officeDocument/2006/relationships/slideLayout" Target="../slideLayouts/slideLayout15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56" Type="http://schemas.openxmlformats.org/officeDocument/2006/relationships/slideLayout" Target="../slideLayouts/slideLayout194.xml"/><Relationship Id="rId64" Type="http://schemas.openxmlformats.org/officeDocument/2006/relationships/slideLayout" Target="../slideLayouts/slideLayout202.xml"/><Relationship Id="rId69" Type="http://schemas.openxmlformats.org/officeDocument/2006/relationships/slideLayout" Target="../slideLayouts/slideLayout207.xml"/><Relationship Id="rId8" Type="http://schemas.openxmlformats.org/officeDocument/2006/relationships/slideLayout" Target="../slideLayouts/slideLayout146.xml"/><Relationship Id="rId51" Type="http://schemas.openxmlformats.org/officeDocument/2006/relationships/slideLayout" Target="../slideLayouts/slideLayout189.xml"/><Relationship Id="rId72" Type="http://schemas.openxmlformats.org/officeDocument/2006/relationships/tags" Target="../tags/tag6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59" Type="http://schemas.openxmlformats.org/officeDocument/2006/relationships/slideLayout" Target="../slideLayouts/slideLayout197.xml"/><Relationship Id="rId67" Type="http://schemas.openxmlformats.org/officeDocument/2006/relationships/slideLayout" Target="../slideLayouts/slideLayout205.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54" Type="http://schemas.openxmlformats.org/officeDocument/2006/relationships/slideLayout" Target="../slideLayouts/slideLayout192.xml"/><Relationship Id="rId62" Type="http://schemas.openxmlformats.org/officeDocument/2006/relationships/slideLayout" Target="../slideLayouts/slideLayout200.xml"/><Relationship Id="rId70" Type="http://schemas.openxmlformats.org/officeDocument/2006/relationships/theme" Target="../theme/theme3.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slideLayout" Target="../slideLayouts/slideLayout187.xml"/><Relationship Id="rId57" Type="http://schemas.openxmlformats.org/officeDocument/2006/relationships/slideLayout" Target="../slideLayouts/slideLayout195.xml"/><Relationship Id="rId10" Type="http://schemas.openxmlformats.org/officeDocument/2006/relationships/slideLayout" Target="../slideLayouts/slideLayout148.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52" Type="http://schemas.openxmlformats.org/officeDocument/2006/relationships/slideLayout" Target="../slideLayouts/slideLayout190.xml"/><Relationship Id="rId60" Type="http://schemas.openxmlformats.org/officeDocument/2006/relationships/slideLayout" Target="../slideLayouts/slideLayout198.xml"/><Relationship Id="rId65" Type="http://schemas.openxmlformats.org/officeDocument/2006/relationships/slideLayout" Target="../slideLayouts/slideLayout203.xml"/><Relationship Id="rId73" Type="http://schemas.openxmlformats.org/officeDocument/2006/relationships/oleObject" Target="../embeddings/oleObject40.bin"/><Relationship Id="rId4" Type="http://schemas.openxmlformats.org/officeDocument/2006/relationships/slideLayout" Target="../slideLayouts/slideLayout142.xml"/><Relationship Id="rId9" Type="http://schemas.openxmlformats.org/officeDocument/2006/relationships/slideLayout" Target="../slideLayouts/slideLayout147.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9" Type="http://schemas.openxmlformats.org/officeDocument/2006/relationships/slideLayout" Target="../slideLayouts/slideLayout177.xml"/><Relationship Id="rId34" Type="http://schemas.openxmlformats.org/officeDocument/2006/relationships/slideLayout" Target="../slideLayouts/slideLayout172.xml"/><Relationship Id="rId50" Type="http://schemas.openxmlformats.org/officeDocument/2006/relationships/slideLayout" Target="../slideLayouts/slideLayout188.xml"/><Relationship Id="rId55" Type="http://schemas.openxmlformats.org/officeDocument/2006/relationships/slideLayout" Target="../slideLayouts/slideLayout193.xml"/><Relationship Id="rId7" Type="http://schemas.openxmlformats.org/officeDocument/2006/relationships/slideLayout" Target="../slideLayouts/slideLayout145.xml"/><Relationship Id="rId71" Type="http://schemas.openxmlformats.org/officeDocument/2006/relationships/vmlDrawing" Target="../drawings/vmlDrawing40.v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33.xml"/><Relationship Id="rId21" Type="http://schemas.openxmlformats.org/officeDocument/2006/relationships/slideLayout" Target="../slideLayouts/slideLayout228.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66" Type="http://schemas.openxmlformats.org/officeDocument/2006/relationships/slideLayout" Target="../slideLayouts/slideLayout273.xml"/><Relationship Id="rId74" Type="http://schemas.openxmlformats.org/officeDocument/2006/relationships/image" Target="../media/image1.emf"/><Relationship Id="rId5" Type="http://schemas.openxmlformats.org/officeDocument/2006/relationships/slideLayout" Target="../slideLayouts/slideLayout212.xml"/><Relationship Id="rId61" Type="http://schemas.openxmlformats.org/officeDocument/2006/relationships/slideLayout" Target="../slideLayouts/slideLayout268.xml"/><Relationship Id="rId19" Type="http://schemas.openxmlformats.org/officeDocument/2006/relationships/slideLayout" Target="../slideLayouts/slideLayout22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8" Type="http://schemas.openxmlformats.org/officeDocument/2006/relationships/slideLayout" Target="../slideLayouts/slideLayout215.xml"/><Relationship Id="rId51" Type="http://schemas.openxmlformats.org/officeDocument/2006/relationships/slideLayout" Target="../slideLayouts/slideLayout258.xml"/><Relationship Id="rId72" Type="http://schemas.openxmlformats.org/officeDocument/2006/relationships/tags" Target="../tags/tag90.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theme" Target="../theme/theme4.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10" Type="http://schemas.openxmlformats.org/officeDocument/2006/relationships/slideLayout" Target="../slideLayouts/slideLayout217.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73" Type="http://schemas.openxmlformats.org/officeDocument/2006/relationships/oleObject" Target="../embeddings/oleObject58.bin"/><Relationship Id="rId4" Type="http://schemas.openxmlformats.org/officeDocument/2006/relationships/slideLayout" Target="../slideLayouts/slideLayout211.xml"/><Relationship Id="rId9" Type="http://schemas.openxmlformats.org/officeDocument/2006/relationships/slideLayout" Target="../slideLayouts/slideLayout216.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9" Type="http://schemas.openxmlformats.org/officeDocument/2006/relationships/slideLayout" Target="../slideLayouts/slideLayout246.xml"/><Relationship Id="rId34" Type="http://schemas.openxmlformats.org/officeDocument/2006/relationships/slideLayout" Target="../slideLayouts/slideLayout241.xml"/><Relationship Id="rId50" Type="http://schemas.openxmlformats.org/officeDocument/2006/relationships/slideLayout" Target="../slideLayouts/slideLayout257.xml"/><Relationship Id="rId55" Type="http://schemas.openxmlformats.org/officeDocument/2006/relationships/slideLayout" Target="../slideLayouts/slideLayout262.xml"/><Relationship Id="rId7" Type="http://schemas.openxmlformats.org/officeDocument/2006/relationships/slideLayout" Target="../slideLayouts/slideLayout214.xml"/><Relationship Id="rId71" Type="http://schemas.openxmlformats.org/officeDocument/2006/relationships/vmlDrawing" Target="../drawings/vmlDrawing5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3"/>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7" name="think-cell Slide" r:id="rId74" imgW="270" imgH="270" progId="TCLayout.ActiveDocument.1">
                  <p:embed/>
                </p:oleObj>
              </mc:Choice>
              <mc:Fallback>
                <p:oleObj name="think-cell Slide" r:id="rId74" imgW="270" imgH="270" progId="TCLayout.ActiveDocument.1">
                  <p:embed/>
                  <p:pic>
                    <p:nvPicPr>
                      <p:cNvPr id="0" name=""/>
                      <p:cNvPicPr/>
                      <p:nvPr/>
                    </p:nvPicPr>
                    <p:blipFill>
                      <a:blip r:embed="rId75"/>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256" r:id="rId28"/>
    <p:sldLayoutId id="2147485161" r:id="rId29"/>
    <p:sldLayoutId id="2147485159" r:id="rId30"/>
    <p:sldLayoutId id="2147485119" r:id="rId31"/>
    <p:sldLayoutId id="2147485184" r:id="rId32"/>
    <p:sldLayoutId id="2147485137" r:id="rId33"/>
    <p:sldLayoutId id="2147485120" r:id="rId34"/>
    <p:sldLayoutId id="2147485121" r:id="rId35"/>
    <p:sldLayoutId id="2147485141" r:id="rId36"/>
    <p:sldLayoutId id="2147485163" r:id="rId37"/>
    <p:sldLayoutId id="2147485139" r:id="rId38"/>
    <p:sldLayoutId id="2147485140" r:id="rId39"/>
    <p:sldLayoutId id="2147485122" r:id="rId40"/>
    <p:sldLayoutId id="2147485123" r:id="rId41"/>
    <p:sldLayoutId id="2147485151" r:id="rId42"/>
    <p:sldLayoutId id="2147485168" r:id="rId43"/>
    <p:sldLayoutId id="2147485127" r:id="rId44"/>
    <p:sldLayoutId id="2147485169" r:id="rId45"/>
    <p:sldLayoutId id="2147485126" r:id="rId46"/>
    <p:sldLayoutId id="2147485170" r:id="rId47"/>
    <p:sldLayoutId id="2147485153" r:id="rId48"/>
    <p:sldLayoutId id="2147485171" r:id="rId49"/>
    <p:sldLayoutId id="2147485128" r:id="rId50"/>
    <p:sldLayoutId id="2147485129" r:id="rId51"/>
    <p:sldLayoutId id="2147485130" r:id="rId52"/>
    <p:sldLayoutId id="2147485131" r:id="rId53"/>
    <p:sldLayoutId id="2147485145" r:id="rId54"/>
    <p:sldLayoutId id="2147485133" r:id="rId55"/>
    <p:sldLayoutId id="2147485144" r:id="rId56"/>
    <p:sldLayoutId id="2147485134" r:id="rId57"/>
    <p:sldLayoutId id="2147485146" r:id="rId58"/>
    <p:sldLayoutId id="2147485160" r:id="rId59"/>
    <p:sldLayoutId id="2147485172" r:id="rId60"/>
    <p:sldLayoutId id="2147485173" r:id="rId61"/>
    <p:sldLayoutId id="2147485174" r:id="rId62"/>
    <p:sldLayoutId id="2147485175" r:id="rId63"/>
    <p:sldLayoutId id="2147485176" r:id="rId64"/>
    <p:sldLayoutId id="2147485177" r:id="rId65"/>
    <p:sldLayoutId id="2147485178" r:id="rId66"/>
    <p:sldLayoutId id="2147485179" r:id="rId67"/>
    <p:sldLayoutId id="2147485180" r:id="rId68"/>
    <p:sldLayoutId id="2147485186" r:id="rId69"/>
    <p:sldLayoutId id="2147485398" r:id="rId7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30389784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17"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823569816"/>
      </p:ext>
    </p:extLst>
  </p:cSld>
  <p:clrMap bg1="lt1" tx1="dk1" bg2="lt2" tx2="dk2" accent1="accent1" accent2="accent2" accent3="accent3" accent4="accent4" accent5="accent5" accent6="accent6" hlink="hlink" folHlink="folHlink"/>
  <p:sldLayoutIdLst>
    <p:sldLayoutId id="2147485188" r:id="rId1"/>
    <p:sldLayoutId id="2147485189" r:id="rId2"/>
    <p:sldLayoutId id="2147485190" r:id="rId3"/>
    <p:sldLayoutId id="2147485191" r:id="rId4"/>
    <p:sldLayoutId id="2147485192" r:id="rId5"/>
    <p:sldLayoutId id="2147485193" r:id="rId6"/>
    <p:sldLayoutId id="2147485194" r:id="rId7"/>
    <p:sldLayoutId id="2147485195" r:id="rId8"/>
    <p:sldLayoutId id="2147485196" r:id="rId9"/>
    <p:sldLayoutId id="2147485197" r:id="rId10"/>
    <p:sldLayoutId id="2147485198" r:id="rId11"/>
    <p:sldLayoutId id="2147485199" r:id="rId12"/>
    <p:sldLayoutId id="2147485200" r:id="rId13"/>
    <p:sldLayoutId id="2147485201" r:id="rId14"/>
    <p:sldLayoutId id="2147485202" r:id="rId15"/>
    <p:sldLayoutId id="2147485203" r:id="rId16"/>
    <p:sldLayoutId id="2147485204" r:id="rId17"/>
    <p:sldLayoutId id="2147485205" r:id="rId18"/>
    <p:sldLayoutId id="2147485206" r:id="rId19"/>
    <p:sldLayoutId id="2147485207" r:id="rId20"/>
    <p:sldLayoutId id="2147485208" r:id="rId21"/>
    <p:sldLayoutId id="2147485209" r:id="rId22"/>
    <p:sldLayoutId id="2147485210" r:id="rId23"/>
    <p:sldLayoutId id="2147485211" r:id="rId24"/>
    <p:sldLayoutId id="2147485212" r:id="rId25"/>
    <p:sldLayoutId id="2147485213" r:id="rId26"/>
    <p:sldLayoutId id="2147485214" r:id="rId27"/>
    <p:sldLayoutId id="2147485215" r:id="rId28"/>
    <p:sldLayoutId id="2147485216" r:id="rId29"/>
    <p:sldLayoutId id="2147485217" r:id="rId30"/>
    <p:sldLayoutId id="2147485218" r:id="rId31"/>
    <p:sldLayoutId id="2147485219" r:id="rId32"/>
    <p:sldLayoutId id="2147485220" r:id="rId33"/>
    <p:sldLayoutId id="2147485221" r:id="rId34"/>
    <p:sldLayoutId id="2147485222" r:id="rId35"/>
    <p:sldLayoutId id="2147485223" r:id="rId36"/>
    <p:sldLayoutId id="2147485224" r:id="rId37"/>
    <p:sldLayoutId id="2147485225" r:id="rId38"/>
    <p:sldLayoutId id="2147485226" r:id="rId39"/>
    <p:sldLayoutId id="2147485227" r:id="rId40"/>
    <p:sldLayoutId id="2147485228" r:id="rId41"/>
    <p:sldLayoutId id="2147485229" r:id="rId42"/>
    <p:sldLayoutId id="2147485230" r:id="rId43"/>
    <p:sldLayoutId id="2147485231" r:id="rId44"/>
    <p:sldLayoutId id="2147485232" r:id="rId45"/>
    <p:sldLayoutId id="2147485233" r:id="rId46"/>
    <p:sldLayoutId id="2147485234" r:id="rId47"/>
    <p:sldLayoutId id="2147485235" r:id="rId48"/>
    <p:sldLayoutId id="2147485236" r:id="rId49"/>
    <p:sldLayoutId id="2147485237" r:id="rId50"/>
    <p:sldLayoutId id="2147485238" r:id="rId51"/>
    <p:sldLayoutId id="2147485239" r:id="rId52"/>
    <p:sldLayoutId id="2147485240" r:id="rId53"/>
    <p:sldLayoutId id="2147485241" r:id="rId54"/>
    <p:sldLayoutId id="2147485242" r:id="rId55"/>
    <p:sldLayoutId id="2147485243" r:id="rId56"/>
    <p:sldLayoutId id="2147485244" r:id="rId57"/>
    <p:sldLayoutId id="2147485245" r:id="rId58"/>
    <p:sldLayoutId id="2147485246" r:id="rId59"/>
    <p:sldLayoutId id="2147485247" r:id="rId60"/>
    <p:sldLayoutId id="2147485248" r:id="rId61"/>
    <p:sldLayoutId id="2147485249" r:id="rId62"/>
    <p:sldLayoutId id="2147485250" r:id="rId63"/>
    <p:sldLayoutId id="2147485251" r:id="rId64"/>
    <p:sldLayoutId id="2147485252" r:id="rId65"/>
    <p:sldLayoutId id="2147485253" r:id="rId66"/>
    <p:sldLayoutId id="2147485254" r:id="rId67"/>
    <p:sldLayoutId id="2147485255"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73"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601281631"/>
      </p:ext>
    </p:extLst>
  </p:cSld>
  <p:clrMap bg1="lt1" tx1="dk1" bg2="lt2" tx2="dk2" accent1="accent1" accent2="accent2" accent3="accent3" accent4="accent4" accent5="accent5" accent6="accent6" hlink="hlink" folHlink="folHlink"/>
  <p:sldLayoutIdLst>
    <p:sldLayoutId id="2147485258" r:id="rId1"/>
    <p:sldLayoutId id="2147485259" r:id="rId2"/>
    <p:sldLayoutId id="2147485260" r:id="rId3"/>
    <p:sldLayoutId id="2147485261" r:id="rId4"/>
    <p:sldLayoutId id="2147485262" r:id="rId5"/>
    <p:sldLayoutId id="2147485263" r:id="rId6"/>
    <p:sldLayoutId id="2147485264" r:id="rId7"/>
    <p:sldLayoutId id="2147485265" r:id="rId8"/>
    <p:sldLayoutId id="2147485266" r:id="rId9"/>
    <p:sldLayoutId id="2147485267" r:id="rId10"/>
    <p:sldLayoutId id="2147485268" r:id="rId11"/>
    <p:sldLayoutId id="2147485269" r:id="rId12"/>
    <p:sldLayoutId id="2147485270" r:id="rId13"/>
    <p:sldLayoutId id="2147485271" r:id="rId14"/>
    <p:sldLayoutId id="2147485272" r:id="rId15"/>
    <p:sldLayoutId id="2147485273" r:id="rId16"/>
    <p:sldLayoutId id="2147485274" r:id="rId17"/>
    <p:sldLayoutId id="2147485275" r:id="rId18"/>
    <p:sldLayoutId id="2147485276" r:id="rId19"/>
    <p:sldLayoutId id="2147485277" r:id="rId20"/>
    <p:sldLayoutId id="2147485278" r:id="rId21"/>
    <p:sldLayoutId id="2147485279" r:id="rId22"/>
    <p:sldLayoutId id="2147485280" r:id="rId23"/>
    <p:sldLayoutId id="2147485281" r:id="rId24"/>
    <p:sldLayoutId id="2147485282" r:id="rId25"/>
    <p:sldLayoutId id="2147485283" r:id="rId26"/>
    <p:sldLayoutId id="2147485284" r:id="rId27"/>
    <p:sldLayoutId id="2147485285" r:id="rId28"/>
    <p:sldLayoutId id="2147485286" r:id="rId29"/>
    <p:sldLayoutId id="2147485287" r:id="rId30"/>
    <p:sldLayoutId id="2147485288" r:id="rId31"/>
    <p:sldLayoutId id="2147485289" r:id="rId32"/>
    <p:sldLayoutId id="2147485290" r:id="rId33"/>
    <p:sldLayoutId id="2147485291" r:id="rId34"/>
    <p:sldLayoutId id="2147485292" r:id="rId35"/>
    <p:sldLayoutId id="2147485293" r:id="rId36"/>
    <p:sldLayoutId id="2147485294" r:id="rId37"/>
    <p:sldLayoutId id="2147485295" r:id="rId38"/>
    <p:sldLayoutId id="2147485296" r:id="rId39"/>
    <p:sldLayoutId id="2147485297" r:id="rId40"/>
    <p:sldLayoutId id="2147485298" r:id="rId41"/>
    <p:sldLayoutId id="2147485299" r:id="rId42"/>
    <p:sldLayoutId id="2147485300" r:id="rId43"/>
    <p:sldLayoutId id="2147485301" r:id="rId44"/>
    <p:sldLayoutId id="2147485302" r:id="rId45"/>
    <p:sldLayoutId id="2147485303" r:id="rId46"/>
    <p:sldLayoutId id="2147485304" r:id="rId47"/>
    <p:sldLayoutId id="2147485305" r:id="rId48"/>
    <p:sldLayoutId id="2147485306" r:id="rId49"/>
    <p:sldLayoutId id="2147485307" r:id="rId50"/>
    <p:sldLayoutId id="2147485308" r:id="rId51"/>
    <p:sldLayoutId id="2147485309" r:id="rId52"/>
    <p:sldLayoutId id="2147485310" r:id="rId53"/>
    <p:sldLayoutId id="2147485311" r:id="rId54"/>
    <p:sldLayoutId id="2147485312" r:id="rId55"/>
    <p:sldLayoutId id="2147485313" r:id="rId56"/>
    <p:sldLayoutId id="2147485314" r:id="rId57"/>
    <p:sldLayoutId id="2147485315" r:id="rId58"/>
    <p:sldLayoutId id="2147485316" r:id="rId59"/>
    <p:sldLayoutId id="2147485317" r:id="rId60"/>
    <p:sldLayoutId id="2147485318" r:id="rId61"/>
    <p:sldLayoutId id="2147485319" r:id="rId62"/>
    <p:sldLayoutId id="2147485320" r:id="rId63"/>
    <p:sldLayoutId id="2147485321" r:id="rId64"/>
    <p:sldLayoutId id="2147485322" r:id="rId65"/>
    <p:sldLayoutId id="2147485323" r:id="rId66"/>
    <p:sldLayoutId id="2147485324" r:id="rId67"/>
    <p:sldLayoutId id="2147485325" r:id="rId68"/>
    <p:sldLayoutId id="214748532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extLst>
              <p:ext uri="{D42A27DB-BD31-4B8C-83A1-F6EECF244321}">
                <p14:modId xmlns:p14="http://schemas.microsoft.com/office/powerpoint/2010/main" val="17386522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05"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969285864"/>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 id="2147485339" r:id="rId12"/>
    <p:sldLayoutId id="2147485340" r:id="rId13"/>
    <p:sldLayoutId id="2147485341" r:id="rId14"/>
    <p:sldLayoutId id="2147485342" r:id="rId15"/>
    <p:sldLayoutId id="2147485343" r:id="rId16"/>
    <p:sldLayoutId id="2147485344" r:id="rId17"/>
    <p:sldLayoutId id="2147485345" r:id="rId18"/>
    <p:sldLayoutId id="2147485346" r:id="rId19"/>
    <p:sldLayoutId id="2147485347" r:id="rId20"/>
    <p:sldLayoutId id="2147485348" r:id="rId21"/>
    <p:sldLayoutId id="2147485349" r:id="rId22"/>
    <p:sldLayoutId id="2147485350" r:id="rId23"/>
    <p:sldLayoutId id="2147485351" r:id="rId24"/>
    <p:sldLayoutId id="2147485352" r:id="rId25"/>
    <p:sldLayoutId id="2147485353" r:id="rId26"/>
    <p:sldLayoutId id="2147485354" r:id="rId27"/>
    <p:sldLayoutId id="2147485355" r:id="rId28"/>
    <p:sldLayoutId id="2147485356" r:id="rId29"/>
    <p:sldLayoutId id="2147485357" r:id="rId30"/>
    <p:sldLayoutId id="2147485358" r:id="rId31"/>
    <p:sldLayoutId id="2147485359" r:id="rId32"/>
    <p:sldLayoutId id="2147485360" r:id="rId33"/>
    <p:sldLayoutId id="2147485361" r:id="rId34"/>
    <p:sldLayoutId id="2147485362" r:id="rId35"/>
    <p:sldLayoutId id="2147485363" r:id="rId36"/>
    <p:sldLayoutId id="2147485364" r:id="rId37"/>
    <p:sldLayoutId id="2147485365" r:id="rId38"/>
    <p:sldLayoutId id="2147485366" r:id="rId39"/>
    <p:sldLayoutId id="2147485367" r:id="rId40"/>
    <p:sldLayoutId id="2147485368" r:id="rId41"/>
    <p:sldLayoutId id="2147485369" r:id="rId42"/>
    <p:sldLayoutId id="2147485370" r:id="rId43"/>
    <p:sldLayoutId id="2147485371" r:id="rId44"/>
    <p:sldLayoutId id="2147485372" r:id="rId45"/>
    <p:sldLayoutId id="2147485373" r:id="rId46"/>
    <p:sldLayoutId id="2147485374" r:id="rId47"/>
    <p:sldLayoutId id="2147485375" r:id="rId48"/>
    <p:sldLayoutId id="2147485376" r:id="rId49"/>
    <p:sldLayoutId id="2147485377" r:id="rId50"/>
    <p:sldLayoutId id="2147485378" r:id="rId51"/>
    <p:sldLayoutId id="2147485379" r:id="rId52"/>
    <p:sldLayoutId id="2147485380" r:id="rId53"/>
    <p:sldLayoutId id="2147485381" r:id="rId54"/>
    <p:sldLayoutId id="2147485382" r:id="rId55"/>
    <p:sldLayoutId id="2147485383" r:id="rId56"/>
    <p:sldLayoutId id="2147485384" r:id="rId57"/>
    <p:sldLayoutId id="2147485385" r:id="rId58"/>
    <p:sldLayoutId id="2147485386" r:id="rId59"/>
    <p:sldLayoutId id="2147485387" r:id="rId60"/>
    <p:sldLayoutId id="2147485388" r:id="rId61"/>
    <p:sldLayoutId id="2147485389" r:id="rId62"/>
    <p:sldLayoutId id="2147485390" r:id="rId63"/>
    <p:sldLayoutId id="2147485391" r:id="rId64"/>
    <p:sldLayoutId id="2147485392" r:id="rId65"/>
    <p:sldLayoutId id="2147485393" r:id="rId66"/>
    <p:sldLayoutId id="2147485394" r:id="rId67"/>
    <p:sldLayoutId id="2147485395" r:id="rId68"/>
    <p:sldLayoutId id="214748539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1.xml"/><Relationship Id="rId1" Type="http://schemas.openxmlformats.org/officeDocument/2006/relationships/vmlDrawing" Target="../drawings/vmlDrawing77.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2.xml"/><Relationship Id="rId1" Type="http://schemas.openxmlformats.org/officeDocument/2006/relationships/vmlDrawing" Target="../drawings/vmlDrawing78.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3.xml"/><Relationship Id="rId1" Type="http://schemas.openxmlformats.org/officeDocument/2006/relationships/vmlDrawing" Target="../drawings/vmlDrawing79.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2"/>
            </p:custDataLst>
            <p:extLst>
              <p:ext uri="{D42A27DB-BD31-4B8C-83A1-F6EECF244321}">
                <p14:modId xmlns:p14="http://schemas.microsoft.com/office/powerpoint/2010/main" val="1422353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62"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609398"/>
          </a:xfrm>
        </p:spPr>
        <p:txBody>
          <a:bodyPr vert="horz"/>
          <a:lstStyle/>
          <a:p>
            <a:r>
              <a:rPr lang="en-US" sz="2800" dirty="0">
                <a:solidFill>
                  <a:schemeClr val="tx2"/>
                </a:solidFill>
                <a:cs typeface="Arial"/>
              </a:rPr>
              <a:t>Summary of Upstream / Downstream Emissions</a:t>
            </a:r>
            <a:br>
              <a:rPr lang="en-US" sz="2800" dirty="0">
                <a:solidFill>
                  <a:schemeClr val="tx2"/>
                </a:solidFill>
                <a:cs typeface="Arial"/>
              </a:rPr>
            </a:b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graphicFrame>
        <p:nvGraphicFramePr>
          <p:cNvPr id="7" name="Table 6">
            <a:extLst>
              <a:ext uri="{FF2B5EF4-FFF2-40B4-BE49-F238E27FC236}">
                <a16:creationId xmlns:a16="http://schemas.microsoft.com/office/drawing/2014/main" id="{6CF47180-DE56-654C-82AB-1F9CAE0F7A67}"/>
              </a:ext>
            </a:extLst>
          </p:cNvPr>
          <p:cNvGraphicFramePr>
            <a:graphicFrameLocks noGrp="1"/>
          </p:cNvGraphicFramePr>
          <p:nvPr>
            <p:extLst>
              <p:ext uri="{D42A27DB-BD31-4B8C-83A1-F6EECF244321}">
                <p14:modId xmlns:p14="http://schemas.microsoft.com/office/powerpoint/2010/main" val="664223962"/>
              </p:ext>
            </p:extLst>
          </p:nvPr>
        </p:nvGraphicFramePr>
        <p:xfrm>
          <a:off x="629998" y="2379294"/>
          <a:ext cx="10293375" cy="3489960"/>
        </p:xfrm>
        <a:graphic>
          <a:graphicData uri="http://schemas.openxmlformats.org/drawingml/2006/table">
            <a:tbl>
              <a:tblPr>
                <a:tableStyleId>{BC89EF96-8CEA-46FF-86C4-4CE0E7609802}</a:tableStyleId>
              </a:tblPr>
              <a:tblGrid>
                <a:gridCol w="2573344">
                  <a:extLst>
                    <a:ext uri="{9D8B030D-6E8A-4147-A177-3AD203B41FA5}">
                      <a16:colId xmlns:a16="http://schemas.microsoft.com/office/drawing/2014/main" val="2845382286"/>
                    </a:ext>
                  </a:extLst>
                </a:gridCol>
                <a:gridCol w="2573344">
                  <a:extLst>
                    <a:ext uri="{9D8B030D-6E8A-4147-A177-3AD203B41FA5}">
                      <a16:colId xmlns:a16="http://schemas.microsoft.com/office/drawing/2014/main" val="720676032"/>
                    </a:ext>
                  </a:extLst>
                </a:gridCol>
                <a:gridCol w="2721806">
                  <a:extLst>
                    <a:ext uri="{9D8B030D-6E8A-4147-A177-3AD203B41FA5}">
                      <a16:colId xmlns:a16="http://schemas.microsoft.com/office/drawing/2014/main" val="72779959"/>
                    </a:ext>
                  </a:extLst>
                </a:gridCol>
                <a:gridCol w="2424881">
                  <a:extLst>
                    <a:ext uri="{9D8B030D-6E8A-4147-A177-3AD203B41FA5}">
                      <a16:colId xmlns:a16="http://schemas.microsoft.com/office/drawing/2014/main" val="1413901804"/>
                    </a:ext>
                  </a:extLst>
                </a:gridCol>
              </a:tblGrid>
              <a:tr h="0">
                <a:tc>
                  <a:txBody>
                    <a:bodyPr/>
                    <a:lstStyle/>
                    <a:p>
                      <a:pPr algn="ctr" rtl="0" fontAlgn="t">
                        <a:spcBef>
                          <a:spcPts val="0"/>
                        </a:spcBef>
                        <a:spcAft>
                          <a:spcPts val="0"/>
                        </a:spcAft>
                      </a:pPr>
                      <a:r>
                        <a:rPr lang="en-AU" sz="1000" b="1" u="none" strike="noStrike" dirty="0">
                          <a:solidFill>
                            <a:srgbClr val="000000"/>
                          </a:solidFill>
                          <a:effectLst/>
                        </a:rPr>
                        <a:t>Upstream Emissions</a:t>
                      </a:r>
                      <a:endParaRPr lang="en-AU"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kt CO2 </a:t>
                      </a:r>
                      <a:endParaRPr lang="en-AU"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Downstream Emissions</a:t>
                      </a:r>
                      <a:endParaRPr lang="en-AU"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kt CO2 </a:t>
                      </a:r>
                      <a:endParaRPr lang="en-AU" b="1" dirty="0">
                        <a:effectLst/>
                      </a:endParaRPr>
                    </a:p>
                  </a:txBody>
                  <a:tcPr marL="63500" marR="63500" marT="63500" marB="63500">
                    <a:solidFill>
                      <a:schemeClr val="tx2">
                        <a:lumMod val="20000"/>
                        <a:lumOff val="80000"/>
                      </a:schemeClr>
                    </a:solidFill>
                  </a:tcPr>
                </a:tc>
                <a:extLst>
                  <a:ext uri="{0D108BD9-81ED-4DB2-BD59-A6C34878D82A}">
                    <a16:rowId xmlns:a16="http://schemas.microsoft.com/office/drawing/2014/main" val="3973932371"/>
                  </a:ext>
                </a:extLst>
              </a:tr>
              <a:tr h="0">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val="721871659"/>
                  </a:ext>
                </a:extLst>
              </a:tr>
              <a:tr h="0">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val="1637283700"/>
                  </a:ext>
                </a:extLst>
              </a:tr>
              <a:tr h="0">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extLst>
                  <a:ext uri="{0D108BD9-81ED-4DB2-BD59-A6C34878D82A}">
                    <a16:rowId xmlns:a16="http://schemas.microsoft.com/office/drawing/2014/main" val="4161037970"/>
                  </a:ext>
                </a:extLst>
              </a:tr>
              <a:tr h="0">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extLst>
                  <a:ext uri="{0D108BD9-81ED-4DB2-BD59-A6C34878D82A}">
                    <a16:rowId xmlns:a16="http://schemas.microsoft.com/office/drawing/2014/main" val="3214810525"/>
                  </a:ext>
                </a:extLst>
              </a:tr>
              <a:tr h="0">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extLst>
                  <a:ext uri="{0D108BD9-81ED-4DB2-BD59-A6C34878D82A}">
                    <a16:rowId xmlns:a16="http://schemas.microsoft.com/office/drawing/2014/main" val="101063659"/>
                  </a:ext>
                </a:extLst>
              </a:tr>
              <a:tr h="0">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extLst>
                  <a:ext uri="{0D108BD9-81ED-4DB2-BD59-A6C34878D82A}">
                    <a16:rowId xmlns:a16="http://schemas.microsoft.com/office/drawing/2014/main" val="4199350494"/>
                  </a:ext>
                </a:extLst>
              </a:tr>
              <a:tr h="0">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val="3383688510"/>
                  </a:ext>
                </a:extLst>
              </a:tr>
              <a:tr h="0">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fontAlgn="t"/>
                      <a:endParaRPr lang="en-AU">
                        <a:effectLst/>
                      </a:endParaRPr>
                    </a:p>
                  </a:txBody>
                  <a:tcPr marL="63500" marR="63500" marT="63500" marB="63500"/>
                </a:tc>
                <a:tc>
                  <a:txBody>
                    <a:bodyPr/>
                    <a:lstStyle/>
                    <a:p>
                      <a:pPr fontAlgn="t"/>
                      <a:endParaRPr lang="en-AU" dirty="0">
                        <a:effectLst/>
                      </a:endParaRPr>
                    </a:p>
                  </a:txBody>
                  <a:tcPr marL="63500" marR="63500" marT="63500" marB="63500"/>
                </a:tc>
                <a:extLst>
                  <a:ext uri="{0D108BD9-81ED-4DB2-BD59-A6C34878D82A}">
                    <a16:rowId xmlns:a16="http://schemas.microsoft.com/office/drawing/2014/main" val="2984855747"/>
                  </a:ext>
                </a:extLst>
              </a:tr>
            </a:tbl>
          </a:graphicData>
        </a:graphic>
      </p:graphicFrame>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2741EF22-907B-0042-9867-8BB375F9FFC7}"/>
              </a:ext>
            </a:extLst>
          </p:cNvPr>
          <p:cNvSpPr/>
          <p:nvPr/>
        </p:nvSpPr>
        <p:spPr>
          <a:xfrm>
            <a:off x="629998" y="1278193"/>
            <a:ext cx="10293375" cy="734757"/>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Include some brief commentary</a:t>
            </a:r>
          </a:p>
        </p:txBody>
      </p:sp>
    </p:spTree>
    <p:extLst>
      <p:ext uri="{BB962C8B-B14F-4D97-AF65-F5344CB8AC3E}">
        <p14:creationId xmlns:p14="http://schemas.microsoft.com/office/powerpoint/2010/main" val="3372257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24"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Competitor Analysis </a:t>
            </a: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2741EF22-907B-0042-9867-8BB375F9FFC7}"/>
              </a:ext>
            </a:extLst>
          </p:cNvPr>
          <p:cNvSpPr/>
          <p:nvPr/>
        </p:nvSpPr>
        <p:spPr>
          <a:xfrm>
            <a:off x="629998" y="1537685"/>
            <a:ext cx="3682509" cy="4467699"/>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Include some brief commentary</a:t>
            </a:r>
          </a:p>
        </p:txBody>
      </p:sp>
      <p:graphicFrame>
        <p:nvGraphicFramePr>
          <p:cNvPr id="4" name="Table 3">
            <a:extLst>
              <a:ext uri="{FF2B5EF4-FFF2-40B4-BE49-F238E27FC236}">
                <a16:creationId xmlns:a16="http://schemas.microsoft.com/office/drawing/2014/main" id="{F89654B2-B4FD-9948-98DF-9CF26C138652}"/>
              </a:ext>
            </a:extLst>
          </p:cNvPr>
          <p:cNvGraphicFramePr>
            <a:graphicFrameLocks noGrp="1"/>
          </p:cNvGraphicFramePr>
          <p:nvPr>
            <p:extLst>
              <p:ext uri="{D42A27DB-BD31-4B8C-83A1-F6EECF244321}">
                <p14:modId xmlns:p14="http://schemas.microsoft.com/office/powerpoint/2010/main" val="1696222054"/>
              </p:ext>
            </p:extLst>
          </p:nvPr>
        </p:nvGraphicFramePr>
        <p:xfrm>
          <a:off x="5056037" y="1537684"/>
          <a:ext cx="5943600" cy="4467698"/>
        </p:xfrm>
        <a:graphic>
          <a:graphicData uri="http://schemas.openxmlformats.org/drawingml/2006/table">
            <a:tbl>
              <a:tblPr>
                <a:tableStyleId>{BC89EF96-8CEA-46FF-86C4-4CE0E7609802}</a:tableStyleId>
              </a:tblPr>
              <a:tblGrid>
                <a:gridCol w="1514475">
                  <a:extLst>
                    <a:ext uri="{9D8B030D-6E8A-4147-A177-3AD203B41FA5}">
                      <a16:colId xmlns:a16="http://schemas.microsoft.com/office/drawing/2014/main" val="3903068695"/>
                    </a:ext>
                  </a:extLst>
                </a:gridCol>
                <a:gridCol w="4429125">
                  <a:extLst>
                    <a:ext uri="{9D8B030D-6E8A-4147-A177-3AD203B41FA5}">
                      <a16:colId xmlns:a16="http://schemas.microsoft.com/office/drawing/2014/main" val="533881165"/>
                    </a:ext>
                  </a:extLst>
                </a:gridCol>
              </a:tblGrid>
              <a:tr h="393788">
                <a:tc>
                  <a:txBody>
                    <a:bodyPr/>
                    <a:lstStyle/>
                    <a:p>
                      <a:pPr algn="ctr" rtl="0" fontAlgn="t">
                        <a:spcBef>
                          <a:spcPts val="0"/>
                        </a:spcBef>
                        <a:spcAft>
                          <a:spcPts val="0"/>
                        </a:spcAft>
                      </a:pPr>
                      <a:r>
                        <a:rPr lang="en-AU" sz="1000" b="1" u="none" strike="noStrike" dirty="0">
                          <a:solidFill>
                            <a:srgbClr val="000000"/>
                          </a:solidFill>
                          <a:effectLst/>
                        </a:rPr>
                        <a:t>Company</a:t>
                      </a:r>
                      <a:endParaRPr lang="en-AU" dirty="0">
                        <a:effectLst/>
                      </a:endParaRPr>
                    </a:p>
                  </a:txBody>
                  <a:tcPr marL="63500" marR="63500" marT="63500" marB="63500" anchor="ctr">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Scope 3 Emissions Reduction Target and actions</a:t>
                      </a:r>
                      <a:endParaRPr lang="en-AU" dirty="0">
                        <a:effectLst/>
                      </a:endParaRPr>
                    </a:p>
                  </a:txBody>
                  <a:tcPr marL="63500" marR="63500" marT="63500" marB="63500" anchor="ctr">
                    <a:solidFill>
                      <a:schemeClr val="tx2">
                        <a:lumMod val="20000"/>
                        <a:lumOff val="80000"/>
                      </a:schemeClr>
                    </a:solidFill>
                  </a:tcPr>
                </a:tc>
                <a:extLst>
                  <a:ext uri="{0D108BD9-81ED-4DB2-BD59-A6C34878D82A}">
                    <a16:rowId xmlns:a16="http://schemas.microsoft.com/office/drawing/2014/main" val="2259417394"/>
                  </a:ext>
                </a:extLst>
              </a:tr>
              <a:tr h="814782">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val="652408694"/>
                  </a:ext>
                </a:extLst>
              </a:tr>
              <a:tr h="814782">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val="1751632822"/>
                  </a:ext>
                </a:extLst>
              </a:tr>
              <a:tr h="814782">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val="2970918052"/>
                  </a:ext>
                </a:extLst>
              </a:tr>
              <a:tr h="814782">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val="3541303408"/>
                  </a:ext>
                </a:extLst>
              </a:tr>
              <a:tr h="814782">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val="1329805269"/>
                  </a:ext>
                </a:extLst>
              </a:tr>
            </a:tbl>
          </a:graphicData>
        </a:graphic>
      </p:graphicFrame>
    </p:spTree>
    <p:extLst>
      <p:ext uri="{BB962C8B-B14F-4D97-AF65-F5344CB8AC3E}">
        <p14:creationId xmlns:p14="http://schemas.microsoft.com/office/powerpoint/2010/main" val="1680592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47"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Key initiatives for Fast Cars to consider</a:t>
            </a: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2741EF22-907B-0042-9867-8BB375F9FFC7}"/>
              </a:ext>
            </a:extLst>
          </p:cNvPr>
          <p:cNvSpPr/>
          <p:nvPr/>
        </p:nvSpPr>
        <p:spPr>
          <a:xfrm>
            <a:off x="629998" y="1537685"/>
            <a:ext cx="10552867" cy="932465"/>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Include some brief commentary</a:t>
            </a:r>
          </a:p>
        </p:txBody>
      </p:sp>
      <p:graphicFrame>
        <p:nvGraphicFramePr>
          <p:cNvPr id="8" name="Table 7">
            <a:extLst>
              <a:ext uri="{FF2B5EF4-FFF2-40B4-BE49-F238E27FC236}">
                <a16:creationId xmlns:a16="http://schemas.microsoft.com/office/drawing/2014/main" id="{8DA3B135-2A1E-054B-9081-5AB3A91697E4}"/>
              </a:ext>
            </a:extLst>
          </p:cNvPr>
          <p:cNvGraphicFramePr>
            <a:graphicFrameLocks noGrp="1"/>
          </p:cNvGraphicFramePr>
          <p:nvPr>
            <p:extLst>
              <p:ext uri="{D42A27DB-BD31-4B8C-83A1-F6EECF244321}">
                <p14:modId xmlns:p14="http://schemas.microsoft.com/office/powerpoint/2010/main" val="3046364878"/>
              </p:ext>
            </p:extLst>
          </p:nvPr>
        </p:nvGraphicFramePr>
        <p:xfrm>
          <a:off x="629998" y="2804167"/>
          <a:ext cx="10293375" cy="2875523"/>
        </p:xfrm>
        <a:graphic>
          <a:graphicData uri="http://schemas.openxmlformats.org/drawingml/2006/table">
            <a:tbl>
              <a:tblPr>
                <a:tableStyleId>{BC89EF96-8CEA-46FF-86C4-4CE0E7609802}</a:tableStyleId>
              </a:tblPr>
              <a:tblGrid>
                <a:gridCol w="2212056">
                  <a:extLst>
                    <a:ext uri="{9D8B030D-6E8A-4147-A177-3AD203B41FA5}">
                      <a16:colId xmlns:a16="http://schemas.microsoft.com/office/drawing/2014/main" val="2845382286"/>
                    </a:ext>
                  </a:extLst>
                </a:gridCol>
                <a:gridCol w="2934632">
                  <a:extLst>
                    <a:ext uri="{9D8B030D-6E8A-4147-A177-3AD203B41FA5}">
                      <a16:colId xmlns:a16="http://schemas.microsoft.com/office/drawing/2014/main" val="720676032"/>
                    </a:ext>
                  </a:extLst>
                </a:gridCol>
                <a:gridCol w="2721806">
                  <a:extLst>
                    <a:ext uri="{9D8B030D-6E8A-4147-A177-3AD203B41FA5}">
                      <a16:colId xmlns:a16="http://schemas.microsoft.com/office/drawing/2014/main" val="72779959"/>
                    </a:ext>
                  </a:extLst>
                </a:gridCol>
                <a:gridCol w="2424881">
                  <a:extLst>
                    <a:ext uri="{9D8B030D-6E8A-4147-A177-3AD203B41FA5}">
                      <a16:colId xmlns:a16="http://schemas.microsoft.com/office/drawing/2014/main" val="1413901804"/>
                    </a:ext>
                  </a:extLst>
                </a:gridCol>
              </a:tblGrid>
              <a:tr h="532157">
                <a:tc>
                  <a:txBody>
                    <a:bodyPr/>
                    <a:lstStyle/>
                    <a:p>
                      <a:pPr marL="0" algn="ctr" defTabSz="914400" rtl="0" eaLnBrk="1" fontAlgn="t" latinLnBrk="0" hangingPunct="1">
                        <a:spcBef>
                          <a:spcPts val="0"/>
                        </a:spcBef>
                        <a:spcAft>
                          <a:spcPts val="0"/>
                        </a:spcAft>
                      </a:pPr>
                      <a:r>
                        <a:rPr lang="en-AU" sz="1000" b="1" u="none" strike="noStrike" kern="1200" dirty="0">
                          <a:solidFill>
                            <a:srgbClr val="000000"/>
                          </a:solidFill>
                          <a:effectLst/>
                          <a:latin typeface="+mn-lt"/>
                          <a:ea typeface="+mn-ea"/>
                          <a:cs typeface="+mn-cs"/>
                        </a:rPr>
                        <a:t>Initiative</a:t>
                      </a:r>
                    </a:p>
                  </a:txBody>
                  <a:tcPr marL="63500" marR="63500" marT="63500" marB="63500" anchor="ctr">
                    <a:solidFill>
                      <a:schemeClr val="tx2">
                        <a:lumMod val="20000"/>
                        <a:lumOff val="80000"/>
                      </a:schemeClr>
                    </a:solidFill>
                  </a:tcPr>
                </a:tc>
                <a:tc>
                  <a:txBody>
                    <a:bodyPr/>
                    <a:lstStyle/>
                    <a:p>
                      <a:pPr algn="ctr" rtl="0" fontAlgn="t">
                        <a:spcBef>
                          <a:spcPts val="0"/>
                        </a:spcBef>
                        <a:spcAft>
                          <a:spcPts val="0"/>
                        </a:spcAft>
                      </a:pPr>
                      <a:r>
                        <a:rPr lang="en-AU" sz="1000" b="1" u="none" strike="noStrike" kern="1200" dirty="0">
                          <a:solidFill>
                            <a:srgbClr val="000000"/>
                          </a:solidFill>
                          <a:effectLst/>
                          <a:latin typeface="+mn-lt"/>
                          <a:ea typeface="+mn-ea"/>
                          <a:cs typeface="+mn-cs"/>
                        </a:rPr>
                        <a:t>Initiative 1:</a:t>
                      </a:r>
                      <a:r>
                        <a:rPr lang="en-AU" sz="1000" b="1" u="none" strike="noStrike" kern="1200" dirty="0">
                          <a:solidFill>
                            <a:srgbClr val="000000"/>
                          </a:solidFill>
                          <a:effectLst/>
                          <a:highlight>
                            <a:srgbClr val="FFFF00"/>
                          </a:highlight>
                          <a:latin typeface="+mn-lt"/>
                          <a:ea typeface="+mn-ea"/>
                          <a:cs typeface="+mn-cs"/>
                        </a:rPr>
                        <a:t> [insert]</a:t>
                      </a: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000" b="1" u="none" strike="noStrike" kern="1200" noProof="0" dirty="0">
                          <a:solidFill>
                            <a:srgbClr val="000000"/>
                          </a:solidFill>
                          <a:effectLst/>
                          <a:latin typeface="+mn-lt"/>
                          <a:ea typeface="+mn-ea"/>
                          <a:cs typeface="+mn-cs"/>
                        </a:rPr>
                        <a:t>Initiative 2: </a:t>
                      </a:r>
                      <a:r>
                        <a:rPr lang="en-AU" sz="1000" b="1" u="none" strike="noStrike" kern="1200" noProof="0" dirty="0">
                          <a:solidFill>
                            <a:srgbClr val="000000"/>
                          </a:solidFill>
                          <a:effectLst/>
                          <a:highlight>
                            <a:srgbClr val="FFFF00"/>
                          </a:highlight>
                          <a:latin typeface="+mn-lt"/>
                          <a:ea typeface="+mn-ea"/>
                          <a:cs typeface="+mn-cs"/>
                        </a:rPr>
                        <a:t>[insert]</a:t>
                      </a: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000" b="1" u="none" strike="noStrike" kern="1200" noProof="0" dirty="0">
                          <a:solidFill>
                            <a:srgbClr val="000000"/>
                          </a:solidFill>
                          <a:effectLst/>
                          <a:latin typeface="+mn-lt"/>
                          <a:ea typeface="+mn-ea"/>
                          <a:cs typeface="+mn-cs"/>
                        </a:rPr>
                        <a:t>Initiative 3: </a:t>
                      </a:r>
                      <a:r>
                        <a:rPr lang="en-AU" sz="1000" b="1" u="none" strike="noStrike" kern="1200" noProof="0" dirty="0">
                          <a:solidFill>
                            <a:srgbClr val="000000"/>
                          </a:solidFill>
                          <a:effectLst/>
                          <a:highlight>
                            <a:srgbClr val="FFFF00"/>
                          </a:highlight>
                          <a:latin typeface="+mn-lt"/>
                          <a:ea typeface="+mn-ea"/>
                          <a:cs typeface="+mn-cs"/>
                        </a:rPr>
                        <a:t>[insert]</a:t>
                      </a:r>
                    </a:p>
                  </a:txBody>
                  <a:tcPr marL="63500" marR="63500" marT="63500" marB="63500" anchor="ctr">
                    <a:solidFill>
                      <a:schemeClr val="tx2">
                        <a:lumMod val="20000"/>
                        <a:lumOff val="80000"/>
                      </a:schemeClr>
                    </a:solidFill>
                  </a:tcPr>
                </a:tc>
                <a:extLst>
                  <a:ext uri="{0D108BD9-81ED-4DB2-BD59-A6C34878D82A}">
                    <a16:rowId xmlns:a16="http://schemas.microsoft.com/office/drawing/2014/main" val="3973932371"/>
                  </a:ext>
                </a:extLst>
              </a:tr>
              <a:tr h="2343366">
                <a:tc>
                  <a:txBody>
                    <a:bodyPr/>
                    <a:lstStyle/>
                    <a:p>
                      <a:pPr marL="0" algn="ctr" defTabSz="914400" rtl="0" eaLnBrk="1" fontAlgn="t" latinLnBrk="0" hangingPunct="1">
                        <a:spcBef>
                          <a:spcPts val="0"/>
                        </a:spcBef>
                        <a:spcAft>
                          <a:spcPts val="0"/>
                        </a:spcAft>
                      </a:pPr>
                      <a:r>
                        <a:rPr lang="en-AU" sz="1000" b="1" u="none" strike="noStrike" kern="1200" dirty="0">
                          <a:solidFill>
                            <a:srgbClr val="000000"/>
                          </a:solidFill>
                          <a:effectLst/>
                          <a:latin typeface="+mn-lt"/>
                          <a:ea typeface="+mn-ea"/>
                          <a:cs typeface="+mn-cs"/>
                        </a:rPr>
                        <a:t>Description and rationale </a:t>
                      </a:r>
                    </a:p>
                  </a:txBody>
                  <a:tcPr marL="63500" marR="63500" marT="63500" marB="63500">
                    <a:solidFill>
                      <a:schemeClr val="tx2">
                        <a:lumMod val="20000"/>
                        <a:lumOff val="80000"/>
                      </a:schemeClr>
                    </a:solidFill>
                  </a:tcPr>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val="721871659"/>
                  </a:ext>
                </a:extLst>
              </a:tr>
            </a:tbl>
          </a:graphicData>
        </a:graphic>
      </p:graphicFrame>
    </p:spTree>
    <p:extLst>
      <p:ext uri="{BB962C8B-B14F-4D97-AF65-F5344CB8AC3E}">
        <p14:creationId xmlns:p14="http://schemas.microsoft.com/office/powerpoint/2010/main" val="832896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0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2.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name="2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3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5.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TotalTime>
  <Words>81</Words>
  <Application>Microsoft Macintosh PowerPoint</Application>
  <PresentationFormat>Widescreen</PresentationFormat>
  <Paragraphs>23</Paragraphs>
  <Slides>3</Slides>
  <Notes>3</Notes>
  <HiddenSlides>0</HiddenSlides>
  <MMClips>0</MMClips>
  <ScaleCrop>false</ScaleCrop>
  <HeadingPairs>
    <vt:vector size="10" baseType="variant">
      <vt:variant>
        <vt:lpstr>Fonts Used</vt:lpstr>
      </vt:variant>
      <vt:variant>
        <vt:i4>3</vt:i4>
      </vt:variant>
      <vt:variant>
        <vt:lpstr>Theme</vt:lpstr>
      </vt:variant>
      <vt:variant>
        <vt:i4>4</vt:i4>
      </vt:variant>
      <vt:variant>
        <vt:lpstr>Embedded OLE Servers</vt:lpstr>
      </vt:variant>
      <vt:variant>
        <vt:i4>1</vt:i4>
      </vt:variant>
      <vt:variant>
        <vt:lpstr>Slide Titles</vt:lpstr>
      </vt:variant>
      <vt:variant>
        <vt:i4>3</vt:i4>
      </vt:variant>
      <vt:variant>
        <vt:lpstr>Custom Shows</vt:lpstr>
      </vt:variant>
      <vt:variant>
        <vt:i4>1</vt:i4>
      </vt:variant>
    </vt:vector>
  </HeadingPairs>
  <TitlesOfParts>
    <vt:vector size="12" baseType="lpstr">
      <vt:lpstr>Arial</vt:lpstr>
      <vt:lpstr>Tahoma</vt:lpstr>
      <vt:lpstr>Trebuchet MS</vt:lpstr>
      <vt:lpstr>BCG Grid 16:9</vt:lpstr>
      <vt:lpstr>1_BCG Grid 16:9</vt:lpstr>
      <vt:lpstr>2_BCG Grid 16:9</vt:lpstr>
      <vt:lpstr>3_BCG Grid 16:9</vt:lpstr>
      <vt:lpstr>think-cell Slide</vt:lpstr>
      <vt:lpstr>Summary of Upstream / Downstream Emissions </vt:lpstr>
      <vt:lpstr>Competitor Analysis </vt:lpstr>
      <vt:lpstr>Key initiatives for Fast Cars to consider</vt:lpstr>
      <vt:lpstr>Format Guide Workshop</vt:lpstr>
    </vt:vector>
  </TitlesOfParts>
  <Manager/>
  <Company>The Boston Consulting Group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The Boston Consulting Group</dc:creator>
  <cp:keywords/>
  <dc:description/>
  <cp:lastModifiedBy>Annabel Gurney</cp:lastModifiedBy>
  <cp:revision>679</cp:revision>
  <cp:lastPrinted>1999-12-31T18:30:00Z</cp:lastPrinted>
  <dcterms:created xsi:type="dcterms:W3CDTF">2021-08-26T07:32:41Z</dcterms:created>
  <dcterms:modified xsi:type="dcterms:W3CDTF">2021-11-04T22:42:23Z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2021-08-30T10:02:46Z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62ba9f71-cee2-47f7-93eb-53d0f7779567</vt:lpwstr>
  </property>
  <property fmtid="{D5CDD505-2E9C-101B-9397-08002B2CF9AE}" pid="13" name="MSIP_Label_b0d5c4f4-7a29-4385-b7a5-afbe2154ae6f_ContentBits">
    <vt:lpwstr>0</vt:lpwstr>
  </property>
  <property fmtid="{D5CDD505-2E9C-101B-9397-08002B2CF9AE}" pid="14" name="bcgClassification">
    <vt:lpwstr>bcgConfidential</vt:lpwstr>
  </property>
</Properties>
</file>